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154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9E3FCEE7-115F-41D5-8E31-6883066C2766}" type="datetimeFigureOut">
              <a:rPr lang="en-IN" smtClean="0"/>
              <a:t>15-10-2024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08F75EB3-B77F-4925-9F97-0A6EC6EEBD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578105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FCEE7-115F-41D5-8E31-6883066C2766}" type="datetimeFigureOut">
              <a:rPr lang="en-IN" smtClean="0"/>
              <a:t>15-10-2024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75EB3-B77F-4925-9F97-0A6EC6EEBD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55482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FCEE7-115F-41D5-8E31-6883066C2766}" type="datetimeFigureOut">
              <a:rPr lang="en-IN" smtClean="0"/>
              <a:t>15-10-2024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75EB3-B77F-4925-9F97-0A6EC6EEBD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837804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FCEE7-115F-41D5-8E31-6883066C2766}" type="datetimeFigureOut">
              <a:rPr lang="en-IN" smtClean="0"/>
              <a:t>15-10-2024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75EB3-B77F-4925-9F97-0A6EC6EEBD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343189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FCEE7-115F-41D5-8E31-6883066C2766}" type="datetimeFigureOut">
              <a:rPr lang="en-IN" smtClean="0"/>
              <a:t>15-10-2024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75EB3-B77F-4925-9F97-0A6EC6EEBD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449695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FCEE7-115F-41D5-8E31-6883066C2766}" type="datetimeFigureOut">
              <a:rPr lang="en-IN" smtClean="0"/>
              <a:t>15-10-2024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75EB3-B77F-4925-9F97-0A6EC6EEBD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720445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FCEE7-115F-41D5-8E31-6883066C2766}" type="datetimeFigureOut">
              <a:rPr lang="en-IN" smtClean="0"/>
              <a:t>15-10-2024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75EB3-B77F-4925-9F97-0A6EC6EEBD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03635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9E3FCEE7-115F-41D5-8E31-6883066C2766}" type="datetimeFigureOut">
              <a:rPr lang="en-IN" smtClean="0"/>
              <a:t>15-10-2024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75EB3-B77F-4925-9F97-0A6EC6EEBD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963542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9E3FCEE7-115F-41D5-8E31-6883066C2766}" type="datetimeFigureOut">
              <a:rPr lang="en-IN" smtClean="0"/>
              <a:t>15-10-2024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75EB3-B77F-4925-9F97-0A6EC6EEBD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248245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FCEE7-115F-41D5-8E31-6883066C2766}" type="datetimeFigureOut">
              <a:rPr lang="en-IN" smtClean="0"/>
              <a:t>15-10-2024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75EB3-B77F-4925-9F97-0A6EC6EEBD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900083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FCEE7-115F-41D5-8E31-6883066C2766}" type="datetimeFigureOut">
              <a:rPr lang="en-IN" smtClean="0"/>
              <a:t>15-10-2024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75EB3-B77F-4925-9F97-0A6EC6EEBD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531738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FCEE7-115F-41D5-8E31-6883066C2766}" type="datetimeFigureOut">
              <a:rPr lang="en-IN" smtClean="0"/>
              <a:t>15-10-2024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75EB3-B77F-4925-9F97-0A6EC6EEBD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624272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FCEE7-115F-41D5-8E31-6883066C2766}" type="datetimeFigureOut">
              <a:rPr lang="en-IN" smtClean="0"/>
              <a:t>15-10-2024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75EB3-B77F-4925-9F97-0A6EC6EEBD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189669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FCEE7-115F-41D5-8E31-6883066C2766}" type="datetimeFigureOut">
              <a:rPr lang="en-IN" smtClean="0"/>
              <a:t>15-10-2024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75EB3-B77F-4925-9F97-0A6EC6EEBD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094612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FCEE7-115F-41D5-8E31-6883066C2766}" type="datetimeFigureOut">
              <a:rPr lang="en-IN" smtClean="0"/>
              <a:t>15-10-2024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75EB3-B77F-4925-9F97-0A6EC6EEBD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023826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FCEE7-115F-41D5-8E31-6883066C2766}" type="datetimeFigureOut">
              <a:rPr lang="en-IN" smtClean="0"/>
              <a:t>15-10-2024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75EB3-B77F-4925-9F97-0A6EC6EEBD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050641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FCEE7-115F-41D5-8E31-6883066C2766}" type="datetimeFigureOut">
              <a:rPr lang="en-IN" smtClean="0"/>
              <a:t>15-10-2024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75EB3-B77F-4925-9F97-0A6EC6EEBD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956289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9E3FCEE7-115F-41D5-8E31-6883066C2766}" type="datetimeFigureOut">
              <a:rPr lang="en-IN" smtClean="0"/>
              <a:t>15-10-2024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IN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08F75EB3-B77F-4925-9F97-0A6EC6EEBD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075755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55DC7F8-24F1-4A02-269F-17868702B224}"/>
              </a:ext>
            </a:extLst>
          </p:cNvPr>
          <p:cNvSpPr/>
          <p:nvPr/>
        </p:nvSpPr>
        <p:spPr>
          <a:xfrm>
            <a:off x="2379407" y="157316"/>
            <a:ext cx="7236542" cy="371659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8800" dirty="0">
                <a:latin typeface="Eras Bold ITC" panose="020B0907030504020204" pitchFamily="34" charset="0"/>
              </a:rPr>
              <a:t>Pizza Sales Analysis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2ADBDA-6C21-EEEB-AD56-F82FC3623DEF}"/>
              </a:ext>
            </a:extLst>
          </p:cNvPr>
          <p:cNvSpPr txBox="1"/>
          <p:nvPr/>
        </p:nvSpPr>
        <p:spPr>
          <a:xfrm>
            <a:off x="3893574" y="4129549"/>
            <a:ext cx="443102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dirty="0">
                <a:solidFill>
                  <a:schemeClr val="bg1"/>
                </a:solidFill>
                <a:highlight>
                  <a:srgbClr val="C0C0C0"/>
                </a:highlight>
                <a:latin typeface="Lucida Calligraphy" panose="03010101010101010101" pitchFamily="66" charset="0"/>
              </a:rPr>
              <a:t>My Name is Ishu Kandpal</a:t>
            </a:r>
          </a:p>
          <a:p>
            <a:r>
              <a:rPr lang="en-IN" sz="2000" dirty="0">
                <a:solidFill>
                  <a:schemeClr val="bg1"/>
                </a:solidFill>
                <a:highlight>
                  <a:srgbClr val="C0C0C0"/>
                </a:highlight>
                <a:latin typeface="Lucida Calligraphy" panose="03010101010101010101" pitchFamily="66" charset="0"/>
              </a:rPr>
              <a:t>I have Made this project on </a:t>
            </a:r>
          </a:p>
          <a:p>
            <a:r>
              <a:rPr lang="en-IN" sz="2000" dirty="0">
                <a:solidFill>
                  <a:schemeClr val="bg1"/>
                </a:solidFill>
                <a:highlight>
                  <a:srgbClr val="C0C0C0"/>
                </a:highlight>
                <a:latin typeface="Lucida Calligraphy" panose="03010101010101010101" pitchFamily="66" charset="0"/>
              </a:rPr>
              <a:t>“Pizza Sales Analysis” and  the</a:t>
            </a:r>
          </a:p>
          <a:p>
            <a:r>
              <a:rPr lang="en-IN" sz="2000" dirty="0">
                <a:solidFill>
                  <a:schemeClr val="bg1"/>
                </a:solidFill>
                <a:highlight>
                  <a:srgbClr val="C0C0C0"/>
                </a:highlight>
                <a:latin typeface="Lucida Calligraphy" panose="03010101010101010101" pitchFamily="66" charset="0"/>
              </a:rPr>
              <a:t>Data is taken from Internet.</a:t>
            </a:r>
          </a:p>
        </p:txBody>
      </p:sp>
    </p:spTree>
    <p:extLst>
      <p:ext uri="{BB962C8B-B14F-4D97-AF65-F5344CB8AC3E}">
        <p14:creationId xmlns:p14="http://schemas.microsoft.com/office/powerpoint/2010/main" val="73641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A636FD-8218-9F89-DE9D-122DF68AE9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Find the category wise distribution of pizzas. </a:t>
            </a:r>
            <a:endParaRPr lang="en-IN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FBB84F-19E8-B2CC-EABD-5E48BBC030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3985" y="2665712"/>
            <a:ext cx="7147765" cy="10607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C0DC0DF-00F5-07CB-D5B5-E87CCD9A6C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4941" y="3750019"/>
            <a:ext cx="3193617" cy="2147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7143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62591-6BBB-FF92-535C-A992B698B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Group the orders by date and calculate the average number of pizzas ordered per day.</a:t>
            </a: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721E64-3654-39B4-DFAC-FDD39879CA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961" y="2252630"/>
            <a:ext cx="10717121" cy="26673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84E397C-F343-B2F5-5E7C-2B26ED3478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3689" y="5033725"/>
            <a:ext cx="3572509" cy="1199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7103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894B9-5380-D415-53E0-AFFCB7660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Determine the top 3 most ordered pizza types based on revenue.</a:t>
            </a: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8208D9-F843-EEA2-4446-85C30900E6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250" y="2631098"/>
            <a:ext cx="8754697" cy="26102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12D3E4E-DF06-129C-9BBC-4B5CC16890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8655" y="4226902"/>
            <a:ext cx="3647731" cy="1748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3462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04B69A-E409-A12C-CE68-8B3B60177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Calculate the percentage contribution of each pizza type to total revenue.</a:t>
            </a: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3981E9-CFF9-ED6A-D410-44447490A1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948" y="2392292"/>
            <a:ext cx="7585622" cy="266825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E759510-DE44-E396-6A65-C54C99B142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2284" y="2312302"/>
            <a:ext cx="3518674" cy="4545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2251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C8BFF0-6277-060F-65B9-0ED1CEAA7C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Calculate the percentage contribution of each pizza type to total revenue.</a:t>
            </a: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8E0EE4-6114-5BC6-4BC2-EA3BE7375C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196" y="2373851"/>
            <a:ext cx="8971564" cy="25619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232FA13-B83A-837F-A3F4-775FAC857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3961" y="4562561"/>
            <a:ext cx="2812026" cy="1878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576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C6F14B-269A-F0F3-73B1-D1A9D292DD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Analyze the cumulative revenue generated over time.</a:t>
            </a:r>
            <a:endParaRPr lang="en-IN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0C4F88-8C25-047B-4EC2-F386F61154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998" y="2355235"/>
            <a:ext cx="7716327" cy="293410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8190FD3-44F3-7BC0-B2E5-B182FE9CDA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3065" y="2256912"/>
            <a:ext cx="3047657" cy="4190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9983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CB1403-1DFA-192F-2F2D-1162AE11A0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Determine the top 3 most pizza types based on revenue for each pizza category. (using subquery)</a:t>
            </a:r>
            <a:endParaRPr lang="en-IN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6FDFBB-BDD9-9048-6BDA-F8CB495714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891" y="2455699"/>
            <a:ext cx="6367461" cy="34286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81C4FA7-C021-9DA7-6C1D-C337EC304E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7952" y="2602934"/>
            <a:ext cx="3591426" cy="3134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096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5453A-B5C4-374B-C0A0-40D24557C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Determine the top 3 most pizza types based on revenue for each pizza category. (using CTE)</a:t>
            </a: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6D9C7D-B742-C46C-316C-B3C6A4BD63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954" y="2451986"/>
            <a:ext cx="6364807" cy="382099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4448B85-E5AD-3B54-BA23-E42102264B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7951" y="2602933"/>
            <a:ext cx="4036493" cy="3522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0712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8FE5F01-1B1C-2151-90D2-944414649E86}"/>
              </a:ext>
            </a:extLst>
          </p:cNvPr>
          <p:cNvSpPr txBox="1"/>
          <p:nvPr/>
        </p:nvSpPr>
        <p:spPr>
          <a:xfrm>
            <a:off x="3126659" y="2612129"/>
            <a:ext cx="644012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8800" dirty="0">
                <a:solidFill>
                  <a:schemeClr val="bg1"/>
                </a:solidFill>
                <a:latin typeface="Eras Bold ITC" panose="020B0907030504020204" pitchFamily="34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9926061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208D7-0593-4569-4672-5AF80B5C97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sz="6600" dirty="0">
                <a:solidFill>
                  <a:schemeClr val="lt1"/>
                </a:solidFill>
                <a:latin typeface="Eras Bold ITC" panose="020B0907030504020204" pitchFamily="34" charset="0"/>
                <a:ea typeface="+mn-ea"/>
                <a:cs typeface="+mn-cs"/>
              </a:rPr>
              <a:t>EER Diagram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6A86254-1E82-F343-7B20-79D4FCF5BB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3666" y="2055370"/>
            <a:ext cx="7822701" cy="4566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2086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DD221A5-965E-089D-60AC-8113C8361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Retrieve the total number of orders placed.</a:t>
            </a:r>
            <a:endParaRPr lang="en-IN" sz="2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3B59E5E-E25B-F547-811A-3B8A8E2770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6252" y="2626820"/>
            <a:ext cx="7066806" cy="174191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04080D-E7A0-FE53-9651-6B816AD73C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7503" y="4368739"/>
            <a:ext cx="1638529" cy="1228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841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7AEF40-6653-6BFA-4874-6D361A342A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Calculate the total revenue generated from pizza sales.</a:t>
            </a: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769F5C-EE8C-80C7-66B4-F6A964FBEE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637" y="2644193"/>
            <a:ext cx="7611537" cy="27150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BCBE61D-F1E4-9BF7-5313-0CBBC74B90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1195" y="4842729"/>
            <a:ext cx="1914792" cy="1390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8102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683230-FE6B-F326-6616-E1CC25DDB1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 Identify the highest price pizza</a:t>
            </a:r>
            <a:endParaRPr lang="en-IN" sz="3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7C8537-3614-B96C-B0EF-805D3D6CFE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4663" y="4562013"/>
            <a:ext cx="3291704" cy="148832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3FA46CD-199D-FDC3-744D-66F82CCABD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8811" y="2647221"/>
            <a:ext cx="6763694" cy="1914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9549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094DA-A5B0-6D56-D4CF-30F5C0F81C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Identify the most common pizza size ordered.</a:t>
            </a:r>
            <a:endParaRPr lang="en-IN" sz="28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B477506-325E-1267-8C5C-E80FDD92A8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954" y="2427191"/>
            <a:ext cx="9564435" cy="228631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08F23D5-4C67-2EF4-EDE4-70D11D6E41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3492" y="4564081"/>
            <a:ext cx="3111847" cy="1600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6558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FC8E6-C911-C1C1-AC95-BFEEBC2C46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List the top 5 most ordered pizza types along with their quantities.</a:t>
            </a: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689531-D5CC-FE3B-1257-918C66706C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644" y="2361090"/>
            <a:ext cx="10174120" cy="26864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E2764C9-D258-6B3A-23C5-1E615AE992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4956" y="3724755"/>
            <a:ext cx="3962400" cy="2645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6880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B93E4B-C5C3-F6FB-35E4-E8FB6DFF2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Join the necessary tables to find the total quantity of each pizza category ordered.</a:t>
            </a: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FB4B9A-F765-EFCB-2C83-7BDC8FEBFA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354" y="2411476"/>
            <a:ext cx="9231013" cy="27626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93EDB4D-A75D-13E0-57CD-4E1C057833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2927" y="4212287"/>
            <a:ext cx="3707463" cy="2139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975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1401BD-7AAF-3851-F80A-C2EF9A635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Determine the distribution of orders by hour of the day.</a:t>
            </a: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74A404-1998-E61D-6631-AF59494A0E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3730" y="3001262"/>
            <a:ext cx="6902244" cy="16412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B654C6F-7ACC-8082-17F7-42752DBEED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0479" y="2320624"/>
            <a:ext cx="2797791" cy="4448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30208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139</TotalTime>
  <Words>207</Words>
  <Application>Microsoft Office PowerPoint</Application>
  <PresentationFormat>Widescreen</PresentationFormat>
  <Paragraphs>22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Century Gothic</vt:lpstr>
      <vt:lpstr>Eras Bold ITC</vt:lpstr>
      <vt:lpstr>Lucida Calligraphy</vt:lpstr>
      <vt:lpstr>Wingdings 3</vt:lpstr>
      <vt:lpstr>Ion Boardroom</vt:lpstr>
      <vt:lpstr>PowerPoint Presentation</vt:lpstr>
      <vt:lpstr>EER Diagram</vt:lpstr>
      <vt:lpstr>Retrieve the total number of orders placed.</vt:lpstr>
      <vt:lpstr>Calculate the total revenue generated from pizza sales.</vt:lpstr>
      <vt:lpstr> Identify the highest price pizza</vt:lpstr>
      <vt:lpstr>Identify the most common pizza size ordered.</vt:lpstr>
      <vt:lpstr>List the top 5 most ordered pizza types along with their quantities.</vt:lpstr>
      <vt:lpstr>Join the necessary tables to find the total quantity of each pizza category ordered.</vt:lpstr>
      <vt:lpstr>Determine the distribution of orders by hour of the day.</vt:lpstr>
      <vt:lpstr>Find the category wise distribution of pizzas. </vt:lpstr>
      <vt:lpstr>Group the orders by date and calculate the average number of pizzas ordered per day.</vt:lpstr>
      <vt:lpstr>Determine the top 3 most ordered pizza types based on revenue.</vt:lpstr>
      <vt:lpstr>Calculate the percentage contribution of each pizza type to total revenue.</vt:lpstr>
      <vt:lpstr>Calculate the percentage contribution of each pizza type to total revenue.</vt:lpstr>
      <vt:lpstr>Analyze the cumulative revenue generated over time.</vt:lpstr>
      <vt:lpstr>Determine the top 3 most pizza types based on revenue for each pizza category. (using subquery)</vt:lpstr>
      <vt:lpstr>Determine the top 3 most pizza types based on revenue for each pizza category. (using CTE)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Ishu Kandpal</dc:creator>
  <cp:lastModifiedBy>Ishu Kandpal</cp:lastModifiedBy>
  <cp:revision>1</cp:revision>
  <dcterms:created xsi:type="dcterms:W3CDTF">2024-10-14T20:04:27Z</dcterms:created>
  <dcterms:modified xsi:type="dcterms:W3CDTF">2024-10-14T22:23:52Z</dcterms:modified>
</cp:coreProperties>
</file>